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2" r:id="rId6"/>
    <p:sldId id="261" r:id="rId7"/>
    <p:sldId id="263" r:id="rId8"/>
    <p:sldId id="275" r:id="rId9"/>
    <p:sldId id="278" r:id="rId10"/>
    <p:sldId id="279" r:id="rId11"/>
    <p:sldId id="280" r:id="rId12"/>
    <p:sldId id="281" r:id="rId13"/>
    <p:sldId id="276" r:id="rId14"/>
    <p:sldId id="266" r:id="rId15"/>
    <p:sldId id="282" r:id="rId16"/>
    <p:sldId id="283" r:id="rId17"/>
    <p:sldId id="270" r:id="rId18"/>
    <p:sldId id="271" r:id="rId19"/>
    <p:sldId id="277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76200"/>
            <a:ext cx="45720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GOOD MORNING</a:t>
            </a: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beautiful-rose-flowers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2242" y="2819400"/>
            <a:ext cx="6385558" cy="3990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2895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What’s this</a:t>
            </a:r>
            <a:endParaRPr lang="en-US" sz="3600" dirty="0"/>
          </a:p>
        </p:txBody>
      </p:sp>
      <p:pic>
        <p:nvPicPr>
          <p:cNvPr id="5" name="Picture Placeholder 4" descr="cor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57" r="77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5867400"/>
            <a:ext cx="24384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Crops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3886200" y="5867400"/>
            <a:ext cx="1905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2743200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What’s this</a:t>
            </a:r>
            <a:endParaRPr lang="en-US" sz="3600" dirty="0"/>
          </a:p>
        </p:txBody>
      </p:sp>
      <p:pic>
        <p:nvPicPr>
          <p:cNvPr id="5" name="Picture Placeholder 4" descr="travel-accident-insuran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5" b="2895"/>
          <a:stretch>
            <a:fillRect/>
          </a:stretch>
        </p:blipFill>
        <p:spPr>
          <a:xfrm>
            <a:off x="609600" y="76200"/>
            <a:ext cx="6669088" cy="50018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5257800"/>
            <a:ext cx="2249488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Accident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3124200" y="5410200"/>
            <a:ext cx="1588008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995862"/>
            <a:ext cx="2514600" cy="6429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Who is he </a:t>
            </a:r>
            <a:endParaRPr lang="en-US" sz="3600" dirty="0"/>
          </a:p>
        </p:txBody>
      </p:sp>
      <p:pic>
        <p:nvPicPr>
          <p:cNvPr id="5" name="Picture Placeholder 4" descr="rickshaw-sma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25" r="37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4953000"/>
            <a:ext cx="3124200" cy="685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Rickshaw</a:t>
            </a:r>
            <a:r>
              <a:rPr lang="en-US" dirty="0" smtClean="0"/>
              <a:t> </a:t>
            </a:r>
            <a:r>
              <a:rPr lang="en-US" sz="3400" dirty="0" smtClean="0"/>
              <a:t>puller</a:t>
            </a:r>
            <a:endParaRPr lang="en-US" sz="3400" dirty="0"/>
          </a:p>
        </p:txBody>
      </p:sp>
      <p:sp>
        <p:nvSpPr>
          <p:cNvPr id="6" name="Right Arrow 5"/>
          <p:cNvSpPr/>
          <p:nvPr/>
        </p:nvSpPr>
        <p:spPr>
          <a:xfrm>
            <a:off x="3657600" y="4953000"/>
            <a:ext cx="17404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6096000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B050"/>
            </a:solidFill>
            <a:prstDash val="sysDot"/>
          </a:ln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                                                                        Input                   </a:t>
            </a:r>
            <a:endParaRPr lang="en-US" sz="4100" dirty="0" smtClean="0">
              <a:solidFill>
                <a:srgbClr val="7030A0"/>
              </a:solidFill>
            </a:endParaRPr>
          </a:p>
          <a:p>
            <a:r>
              <a:rPr lang="en-US" sz="5400" dirty="0" smtClean="0">
                <a:solidFill>
                  <a:srgbClr val="00B0F0"/>
                </a:solidFill>
              </a:rPr>
              <a:t>Loud read:-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I’m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Reshma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I’m a garment worker in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Dhaka.I’m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eighteen years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old.Eight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years ago my family came to Dhaka from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Kurigram.Iwas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class five then. There was a famine in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Kurigram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that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year.There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were no crops, no food and no work in north.---------------small house at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Kalyanpur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553200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                                                             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Practice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7200" dirty="0" smtClean="0"/>
              <a:t>Students silent read.</a:t>
            </a:r>
          </a:p>
          <a:p>
            <a:endParaRPr lang="en-US" dirty="0"/>
          </a:p>
        </p:txBody>
      </p:sp>
      <p:pic>
        <p:nvPicPr>
          <p:cNvPr id="4" name="Picture 3" descr="Open_Science_-_adapting_the_research_cycle_-_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7"/>
            <a:ext cx="5334000" cy="1096962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6600" dirty="0" smtClean="0"/>
              <a:t>New words:-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garment </a:t>
            </a:r>
            <a:r>
              <a:rPr lang="en-US" sz="6000" dirty="0" err="1" smtClean="0"/>
              <a:t>worker,famine</a:t>
            </a:r>
            <a:r>
              <a:rPr lang="en-US" sz="6000" dirty="0" smtClean="0"/>
              <a:t>, </a:t>
            </a:r>
            <a:r>
              <a:rPr lang="en-US" sz="6000" dirty="0" err="1" smtClean="0"/>
              <a:t>crops,accident</a:t>
            </a:r>
            <a:r>
              <a:rPr lang="en-US" sz="6000" dirty="0" smtClean="0"/>
              <a:t>, helpless</a:t>
            </a:r>
            <a:endParaRPr lang="en-US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sz="3200" dirty="0" smtClean="0"/>
              <a:t>. </a:t>
            </a:r>
            <a:r>
              <a:rPr lang="en-US" dirty="0" smtClean="0"/>
              <a:t>MAKING SENTENCES:-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Worker:-</a:t>
            </a:r>
            <a:r>
              <a:rPr lang="en-US" dirty="0" err="1" smtClean="0"/>
              <a:t>Reshma</a:t>
            </a:r>
            <a:r>
              <a:rPr lang="en-US" dirty="0" smtClean="0"/>
              <a:t> is a garment worker.</a:t>
            </a:r>
          </a:p>
          <a:p>
            <a:r>
              <a:rPr lang="en-US" dirty="0" err="1" smtClean="0"/>
              <a:t>Stiches</a:t>
            </a:r>
            <a:r>
              <a:rPr lang="en-US" dirty="0" smtClean="0"/>
              <a:t>:-She </a:t>
            </a:r>
            <a:r>
              <a:rPr lang="en-US" dirty="0" err="1" smtClean="0"/>
              <a:t>stiches</a:t>
            </a:r>
            <a:r>
              <a:rPr lang="en-US" dirty="0" smtClean="0"/>
              <a:t> </a:t>
            </a:r>
            <a:r>
              <a:rPr lang="en-US" dirty="0" err="1" smtClean="0"/>
              <a:t>nakshi</a:t>
            </a:r>
            <a:r>
              <a:rPr lang="en-US" dirty="0" smtClean="0"/>
              <a:t> </a:t>
            </a:r>
            <a:r>
              <a:rPr lang="en-US" dirty="0" err="1" smtClean="0"/>
              <a:t>katha</a:t>
            </a:r>
            <a:r>
              <a:rPr lang="en-US" dirty="0" smtClean="0"/>
              <a:t> at home.</a:t>
            </a:r>
          </a:p>
          <a:p>
            <a:r>
              <a:rPr lang="en-US" dirty="0" smtClean="0"/>
              <a:t>Rickshaw puller:-Her father is a rickshaw puller.</a:t>
            </a:r>
          </a:p>
          <a:p>
            <a:r>
              <a:rPr lang="en-US" dirty="0" smtClean="0"/>
              <a:t>Famine:-There was a famine in </a:t>
            </a:r>
            <a:r>
              <a:rPr lang="en-US" dirty="0" err="1" smtClean="0"/>
              <a:t>Kurigram</a:t>
            </a:r>
            <a:r>
              <a:rPr lang="en-US" dirty="0" smtClean="0"/>
              <a:t> that year.</a:t>
            </a:r>
          </a:p>
          <a:p>
            <a:r>
              <a:rPr lang="en-US" dirty="0" smtClean="0"/>
              <a:t>Crops:- Rice , wheat are our main crops.</a:t>
            </a:r>
          </a:p>
          <a:p>
            <a:r>
              <a:rPr lang="en-US" sz="3500" dirty="0" smtClean="0"/>
              <a:t>                                                            Single act</a:t>
            </a:r>
            <a:endParaRPr lang="en-US" sz="3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Fill in the blanks and match with left </a:t>
            </a:r>
            <a:r>
              <a:rPr lang="en-US" dirty="0" err="1" smtClean="0"/>
              <a:t>collumn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(a).-------old is </a:t>
            </a:r>
            <a:r>
              <a:rPr lang="en-US" dirty="0" err="1" smtClean="0"/>
              <a:t>Reshma</a:t>
            </a:r>
            <a:r>
              <a:rPr lang="en-US" dirty="0" smtClean="0"/>
              <a:t>?</a:t>
            </a:r>
          </a:p>
          <a:p>
            <a:r>
              <a:rPr lang="en-US" dirty="0" smtClean="0"/>
              <a:t>(b)------does </a:t>
            </a:r>
            <a:r>
              <a:rPr lang="en-US" dirty="0" err="1" smtClean="0"/>
              <a:t>Reshma</a:t>
            </a:r>
            <a:r>
              <a:rPr lang="en-US" dirty="0" smtClean="0"/>
              <a:t> do?</a:t>
            </a:r>
          </a:p>
          <a:p>
            <a:r>
              <a:rPr lang="en-US" dirty="0" smtClean="0"/>
              <a:t>(c).-------helped  </a:t>
            </a:r>
            <a:r>
              <a:rPr lang="en-US" dirty="0" err="1" smtClean="0"/>
              <a:t>Reshma</a:t>
            </a:r>
            <a:r>
              <a:rPr lang="en-US" dirty="0" smtClean="0"/>
              <a:t> in Dhaka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(a).Her uncle </a:t>
            </a:r>
            <a:r>
              <a:rPr lang="en-US" dirty="0" err="1" smtClean="0"/>
              <a:t>Ratan</a:t>
            </a:r>
            <a:r>
              <a:rPr lang="en-US" dirty="0" smtClean="0"/>
              <a:t> helped. </a:t>
            </a:r>
          </a:p>
          <a:p>
            <a:r>
              <a:rPr lang="en-US" dirty="0" smtClean="0"/>
              <a:t>(b).</a:t>
            </a:r>
            <a:r>
              <a:rPr lang="en-US" dirty="0" err="1" smtClean="0"/>
              <a:t>Reshma</a:t>
            </a:r>
            <a:r>
              <a:rPr lang="en-US" dirty="0" smtClean="0"/>
              <a:t> is 18.</a:t>
            </a:r>
          </a:p>
          <a:p>
            <a:r>
              <a:rPr lang="en-US" dirty="0" smtClean="0"/>
              <a:t>(c).She works in a garment factory.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Group work:                          Practice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Make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dialoque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between a reporter and a garment worker.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Reporter: What’s----------------------?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Garment worker :----------------------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Toma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Reporter: How old---------------?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Garment worker:-------------Fifteen.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239236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Task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Home work:-</a:t>
            </a:r>
            <a:r>
              <a:rPr lang="en-US" dirty="0" smtClean="0"/>
              <a:t>Write a short paragraph about a rickshaw puller.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ydrang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7600" y="3581400"/>
            <a:ext cx="3987800" cy="299085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Introduction:-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Md.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Monir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Hossain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    Head Master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              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Jagannathpur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Govt. Primary School.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              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Bancharampur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;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Brahmon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Baria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    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cine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038600"/>
            <a:ext cx="2296716" cy="195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843462"/>
            <a:ext cx="2209800" cy="1176338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Bye</a:t>
            </a:r>
            <a:endParaRPr lang="en-US" sz="8000" dirty="0"/>
          </a:p>
        </p:txBody>
      </p:sp>
      <p:pic>
        <p:nvPicPr>
          <p:cNvPr id="5" name="Picture Placeholder 4" descr="flower4.jpg0e2b5b21-f674-402c-94d8-17b5899be6d9Larg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1752600" y="3048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6019800"/>
            <a:ext cx="1752600" cy="685800"/>
          </a:xfrm>
        </p:spPr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9120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lvl="7">
              <a:buNone/>
            </a:pP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Class- - Four.</a:t>
            </a:r>
          </a:p>
          <a:p>
            <a:pPr lvl="8"/>
            <a:r>
              <a:rPr lang="en-US" sz="4000" dirty="0" smtClean="0">
                <a:solidFill>
                  <a:srgbClr val="00B0F0"/>
                </a:solidFill>
              </a:rPr>
              <a:t>Subject –English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</a:p>
          <a:p>
            <a:pPr lvl="8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Lesson unit:-25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Headline:-</a:t>
            </a:r>
            <a:r>
              <a:rPr lang="en-US" dirty="0" smtClean="0"/>
              <a:t>A Day in a Garment Worker’s Life.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Lesson part:-</a:t>
            </a:r>
            <a:r>
              <a:rPr lang="en-US" dirty="0" smtClean="0"/>
              <a:t>I’m </a:t>
            </a:r>
            <a:r>
              <a:rPr lang="en-US" dirty="0" err="1" smtClean="0"/>
              <a:t>Reshma</a:t>
            </a:r>
            <a:r>
              <a:rPr lang="en-US" dirty="0" smtClean="0"/>
              <a:t>.--------------at                                        </a:t>
            </a:r>
            <a:r>
              <a:rPr lang="en-US" dirty="0" err="1" smtClean="0"/>
              <a:t>Kalyanpur</a:t>
            </a:r>
            <a:r>
              <a:rPr lang="en-US" dirty="0" smtClean="0"/>
              <a:t>.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 descr="DownloadAnimatedGIFWallpaper-780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3246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Learning outcomes:-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Students will able :-                      </a:t>
            </a:r>
            <a:r>
              <a:rPr lang="en-US" dirty="0" smtClean="0"/>
              <a:t>[1] To read this passage with appropriate pronunciation.                                                                                                                         [2] To say words, sentences and </a:t>
            </a:r>
            <a:r>
              <a:rPr lang="en-US" dirty="0" err="1" smtClean="0"/>
              <a:t>Wh</a:t>
            </a:r>
            <a:r>
              <a:rPr lang="en-US" dirty="0" smtClean="0"/>
              <a:t> questions</a:t>
            </a:r>
          </a:p>
        </p:txBody>
      </p:sp>
      <p:pic>
        <p:nvPicPr>
          <p:cNvPr id="4" name="Picture 3" descr="Animated_Xmas-tree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867400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  </a:t>
            </a:r>
            <a:r>
              <a:rPr lang="en-US" sz="5400" dirty="0" smtClean="0">
                <a:solidFill>
                  <a:srgbClr val="C00000"/>
                </a:solidFill>
              </a:rPr>
              <a:t>Warm up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  <a:r>
              <a:rPr lang="en-US" sz="4000" dirty="0" smtClean="0"/>
              <a:t>Video Clip</a:t>
            </a:r>
            <a:endParaRPr lang="en-US" sz="4000" dirty="0"/>
          </a:p>
        </p:txBody>
      </p:sp>
      <p:pic>
        <p:nvPicPr>
          <p:cNvPr id="4" name="Picture 3" descr="3086827283_e9e76233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3413857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382000" cy="63246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Showing pictures          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 Input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What are they doing ?</a:t>
            </a:r>
          </a:p>
          <a:p>
            <a:endParaRPr lang="en-US" sz="4400" dirty="0" smtClean="0">
              <a:solidFill>
                <a:srgbClr val="002060"/>
              </a:solidFill>
            </a:endParaRPr>
          </a:p>
          <a:p>
            <a:endParaRPr lang="en-US" sz="4400" dirty="0" smtClean="0">
              <a:solidFill>
                <a:srgbClr val="002060"/>
              </a:solidFill>
            </a:endParaRPr>
          </a:p>
          <a:p>
            <a:endParaRPr lang="en-US" sz="4400" dirty="0" smtClean="0">
              <a:solidFill>
                <a:srgbClr val="002060"/>
              </a:solidFill>
            </a:endParaRPr>
          </a:p>
          <a:p>
            <a:endParaRPr lang="en-US" sz="4400" dirty="0" smtClean="0">
              <a:solidFill>
                <a:srgbClr val="002060"/>
              </a:solidFill>
            </a:endParaRPr>
          </a:p>
          <a:p>
            <a:endParaRPr lang="en-US" sz="4400" dirty="0" smtClean="0">
              <a:solidFill>
                <a:srgbClr val="002060"/>
              </a:solidFill>
            </a:endParaRPr>
          </a:p>
          <a:p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 descr="bulltrou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2734852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48502480_jex_762657_de2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666" y="76200"/>
            <a:ext cx="5283202" cy="2971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002060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175575"/>
            <a:ext cx="4953000" cy="33140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86400" y="5181600"/>
            <a:ext cx="34290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Garment’s worker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2316695091_d18933ca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00" r="5600"/>
          <a:stretch>
            <a:fillRect/>
          </a:stretch>
        </p:blipFill>
        <p:spPr>
          <a:xfrm>
            <a:off x="914400" y="304800"/>
            <a:ext cx="6781800" cy="5086350"/>
          </a:xfrm>
          <a:blipFill>
            <a:blip r:embed="rId3" cstate="print"/>
            <a:tile tx="0" ty="0" sx="100000" sy="100000" flip="none" algn="tl"/>
          </a:blip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715000"/>
            <a:ext cx="3200400" cy="685800"/>
          </a:xfrm>
          <a:blipFill>
            <a:blip r:embed="rId3" cstate="print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Tea garden in worker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32766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What’s this</a:t>
            </a:r>
            <a:endParaRPr lang="en-US" sz="3600" dirty="0"/>
          </a:p>
        </p:txBody>
      </p:sp>
      <p:pic>
        <p:nvPicPr>
          <p:cNvPr id="5" name="Picture Placeholder 4" descr="enfant_fami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65" r="67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4724400"/>
            <a:ext cx="20574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Famine</a:t>
            </a:r>
            <a:endParaRPr lang="en-US" sz="4800" dirty="0"/>
          </a:p>
        </p:txBody>
      </p:sp>
      <p:sp>
        <p:nvSpPr>
          <p:cNvPr id="7" name="Right Arrow 6"/>
          <p:cNvSpPr/>
          <p:nvPr/>
        </p:nvSpPr>
        <p:spPr>
          <a:xfrm>
            <a:off x="4812792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340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      </vt:lpstr>
      <vt:lpstr>Slide 5</vt:lpstr>
      <vt:lpstr>Slide 6</vt:lpstr>
      <vt:lpstr>Slide 7</vt:lpstr>
      <vt:lpstr>Slide 8</vt:lpstr>
      <vt:lpstr>What’s this</vt:lpstr>
      <vt:lpstr>What’s this</vt:lpstr>
      <vt:lpstr>What’s this</vt:lpstr>
      <vt:lpstr>Who is he </vt:lpstr>
      <vt:lpstr>Slide 13</vt:lpstr>
      <vt:lpstr>Slide 14</vt:lpstr>
      <vt:lpstr>New words:- </vt:lpstr>
      <vt:lpstr>. MAKING SENTENCES:-</vt:lpstr>
      <vt:lpstr>Fill in the blanks and match with left collumn:-</vt:lpstr>
      <vt:lpstr>Slide 18</vt:lpstr>
      <vt:lpstr>                                                       Task Home work:-Write a short paragraph about a rickshaw puller. </vt:lpstr>
      <vt:lpstr>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125</cp:revision>
  <dcterms:created xsi:type="dcterms:W3CDTF">2006-08-16T00:00:00Z</dcterms:created>
  <dcterms:modified xsi:type="dcterms:W3CDTF">2013-05-30T06:32:43Z</dcterms:modified>
</cp:coreProperties>
</file>